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20210906_Alumina_75_1630936474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Monday September 06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9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10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9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10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9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10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9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10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9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10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9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10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9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10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9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10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9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1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1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